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4164" r:id="rId2"/>
  </p:sldMasterIdLst>
  <p:notesMasterIdLst>
    <p:notesMasterId r:id="rId10"/>
  </p:notesMasterIdLst>
  <p:handoutMasterIdLst>
    <p:handoutMasterId r:id="rId11"/>
  </p:handoutMasterIdLst>
  <p:sldIdLst>
    <p:sldId id="2775" r:id="rId3"/>
    <p:sldId id="2904" r:id="rId4"/>
    <p:sldId id="2908" r:id="rId5"/>
    <p:sldId id="2906" r:id="rId6"/>
    <p:sldId id="2910" r:id="rId7"/>
    <p:sldId id="2905" r:id="rId8"/>
    <p:sldId id="2909" r:id="rId9"/>
  </p:sldIdLst>
  <p:sldSz cx="24377650" cy="13716000"/>
  <p:notesSz cx="6858000" cy="9144000"/>
  <p:defaultTextStyle>
    <a:defPPr>
      <a:defRPr lang="en-US"/>
    </a:defPPr>
    <a:lvl1pPr marL="0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1pPr>
    <a:lvl2pPr marL="913854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2pPr>
    <a:lvl3pPr marL="1827711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3pPr>
    <a:lvl4pPr marL="2741562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4pPr>
    <a:lvl5pPr marL="3655419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5pPr>
    <a:lvl6pPr marL="4569276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6pPr>
    <a:lvl7pPr marL="5483130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7pPr>
    <a:lvl8pPr marL="6396984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8pPr>
    <a:lvl9pPr marL="7310841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1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kenzie Squires" initials="MS" lastIdx="17" clrIdx="0">
    <p:extLst/>
  </p:cmAuthor>
  <p:cmAuthor id="2" name="Alicia Birdwell" initials="AB" lastIdx="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0AC"/>
    <a:srgbClr val="38393D"/>
    <a:srgbClr val="56565B"/>
    <a:srgbClr val="FEFFFE"/>
    <a:srgbClr val="C600A2"/>
    <a:srgbClr val="FDFFFF"/>
    <a:srgbClr val="39393E"/>
    <a:srgbClr val="6A00AC"/>
    <a:srgbClr val="0D009F"/>
    <a:srgbClr val="D00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5580" autoAdjust="0"/>
  </p:normalViewPr>
  <p:slideViewPr>
    <p:cSldViewPr snapToGrid="0" snapToObjects="1">
      <p:cViewPr varScale="1">
        <p:scale>
          <a:sx n="57" d="100"/>
          <a:sy n="57" d="100"/>
        </p:scale>
        <p:origin x="504" y="208"/>
      </p:cViewPr>
      <p:guideLst>
        <p:guide orient="horz" pos="4321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>
        <p:scale>
          <a:sx n="155" d="100"/>
          <a:sy n="155" d="100"/>
        </p:scale>
        <p:origin x="2432" y="-15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(null)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D30DB-9A8F-7549-835B-ABC6F4394CEE}" type="datetimeFigureOut">
              <a:rPr lang="en-US" smtClean="0">
                <a:latin typeface="Arial (null)"/>
              </a:rPr>
              <a:t>8/30/18</a:t>
            </a:fld>
            <a:endParaRPr lang="en-US" dirty="0">
              <a:latin typeface="Arial (null)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(null)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0B2A8-0F11-3844-AB27-A676DCFFE9A3}" type="slidenum">
              <a:rPr lang="en-US" smtClean="0">
                <a:latin typeface="Arial (null)"/>
              </a:rPr>
              <a:t>‹#›</a:t>
            </a:fld>
            <a:endParaRPr lang="en-US" dirty="0">
              <a:latin typeface="Arial (null)"/>
            </a:endParaRPr>
          </a:p>
        </p:txBody>
      </p:sp>
    </p:spTree>
    <p:extLst>
      <p:ext uri="{BB962C8B-B14F-4D97-AF65-F5344CB8AC3E}">
        <p14:creationId xmlns:p14="http://schemas.microsoft.com/office/powerpoint/2010/main" val="485430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8/30/18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1pPr>
    <a:lvl2pPr marL="913854" algn="l" defTabSz="913854" rtl="0" eaLnBrk="1" latinLnBrk="0" hangingPunct="1">
      <a:defRPr sz="1200" kern="120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2pPr>
    <a:lvl3pPr marL="1827711" algn="l" defTabSz="913854" rtl="0" eaLnBrk="1" latinLnBrk="0" hangingPunct="1">
      <a:defRPr sz="1200" kern="120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3pPr>
    <a:lvl4pPr marL="2741562" algn="l" defTabSz="913854" rtl="0" eaLnBrk="1" latinLnBrk="0" hangingPunct="1">
      <a:defRPr sz="1200" kern="120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4pPr>
    <a:lvl5pPr marL="3655419" algn="l" defTabSz="913854" rtl="0" eaLnBrk="1" latinLnBrk="0" hangingPunct="1">
      <a:defRPr sz="1200" kern="120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5pPr>
    <a:lvl6pPr marL="4569276" algn="l" defTabSz="91385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3130" algn="l" defTabSz="91385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6984" algn="l" defTabSz="91385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0841" algn="l" defTabSz="91385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0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6401" y="989265"/>
            <a:ext cx="21024849" cy="1017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sz="6661" b="1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1701799" y="3905254"/>
            <a:ext cx="21024849" cy="7372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Franklin Gothic Medium" panose="020B0603020102020204" pitchFamily="34" charset="0"/>
              </a:defRPr>
            </a:lvl1pPr>
            <a:lvl2pPr>
              <a:defRPr b="0" i="0">
                <a:latin typeface="Franklin Gothic Medium" panose="020B0603020102020204" pitchFamily="34" charset="0"/>
              </a:defRPr>
            </a:lvl2pPr>
            <a:lvl3pPr>
              <a:defRPr b="0" i="0">
                <a:latin typeface="Franklin Gothic Medium" panose="020B0603020102020204" pitchFamily="34" charset="0"/>
              </a:defRPr>
            </a:lvl3pPr>
            <a:lvl4pPr>
              <a:defRPr b="0" i="0">
                <a:latin typeface="Franklin Gothic Medium" panose="020B0603020102020204" pitchFamily="34" charset="0"/>
              </a:defRPr>
            </a:lvl4pPr>
            <a:lvl5pPr>
              <a:defRPr b="0" i="0"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CEFE4216-FEA0-8147-ABCC-55AC7678AD8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76401" y="2131351"/>
            <a:ext cx="21024849" cy="73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996" b="0" i="0" cap="none" spc="0" baseline="0">
                <a:solidFill>
                  <a:srgbClr val="56565B"/>
                </a:solidFill>
              </a:defRPr>
            </a:lvl1pPr>
            <a:lvl2pPr marL="913623" indent="0" algn="ctr">
              <a:buFontTx/>
              <a:buNone/>
              <a:defRPr/>
            </a:lvl2pPr>
            <a:lvl3pPr marL="1827244" indent="0" algn="ctr">
              <a:buFontTx/>
              <a:buNone/>
              <a:defRPr/>
            </a:lvl3pPr>
            <a:lvl4pPr marL="2740865" indent="0" algn="ctr">
              <a:buFontTx/>
              <a:buNone/>
              <a:defRPr/>
            </a:lvl4pPr>
            <a:lvl5pPr marL="365448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1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F7414209-0033-CE49-B5DC-455F8E3746E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76401" y="2131351"/>
            <a:ext cx="21024849" cy="73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996" b="0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  <a:lvl2pPr marL="913623" indent="0" algn="ctr">
              <a:buFontTx/>
              <a:buNone/>
              <a:defRPr/>
            </a:lvl2pPr>
            <a:lvl3pPr marL="1827244" indent="0" algn="ctr">
              <a:buFontTx/>
              <a:buNone/>
              <a:defRPr/>
            </a:lvl3pPr>
            <a:lvl4pPr marL="2740865" indent="0" algn="ctr">
              <a:buFontTx/>
              <a:buNone/>
              <a:defRPr/>
            </a:lvl4pPr>
            <a:lvl5pPr marL="365448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EFA4E75-7516-3B4D-9D1C-5117C9496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1" y="989265"/>
            <a:ext cx="21024849" cy="1017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597" b="1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ECC2854-6173-ED47-83E3-17112D2C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799" y="3905254"/>
            <a:ext cx="21024849" cy="7372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Franklin Gothic Medium" panose="020B0603020102020204" pitchFamily="34" charset="0"/>
              </a:defRPr>
            </a:lvl1pPr>
            <a:lvl2pPr>
              <a:defRPr>
                <a:latin typeface="Franklin Gothic Medium" panose="020B0603020102020204" pitchFamily="34" charset="0"/>
              </a:defRPr>
            </a:lvl2pPr>
            <a:lvl3pPr>
              <a:defRPr>
                <a:latin typeface="Franklin Gothic Medium" panose="020B0603020102020204" pitchFamily="34" charset="0"/>
              </a:defRPr>
            </a:lvl3pPr>
            <a:lvl4pPr>
              <a:defRPr>
                <a:latin typeface="Franklin Gothic Medium" panose="020B0603020102020204" pitchFamily="34" charset="0"/>
              </a:defRPr>
            </a:lvl4pPr>
            <a:lvl5pPr>
              <a:defRPr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3637116"/>
      </p:ext>
    </p:extLst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1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7BF3C99C-C67E-A841-AC95-9F46D5ECFA1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76401" y="2131351"/>
            <a:ext cx="21024849" cy="73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996" b="0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</a:defRPr>
            </a:lvl1pPr>
            <a:lvl2pPr marL="913623" indent="0" algn="ctr">
              <a:buFontTx/>
              <a:buNone/>
              <a:defRPr/>
            </a:lvl2pPr>
            <a:lvl3pPr marL="1827244" indent="0" algn="ctr">
              <a:buFontTx/>
              <a:buNone/>
              <a:defRPr/>
            </a:lvl3pPr>
            <a:lvl4pPr marL="2740865" indent="0" algn="ctr">
              <a:buFontTx/>
              <a:buNone/>
              <a:defRPr/>
            </a:lvl4pPr>
            <a:lvl5pPr marL="365448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31493DB-6BB9-FC48-BF09-62A661D96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1" y="989265"/>
            <a:ext cx="21024849" cy="1017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597" b="1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DBB6ACF-3E0E-9142-B9D0-AEE2CEB3B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799" y="3905254"/>
            <a:ext cx="21024849" cy="7372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Franklin Gothic Medium" panose="020B0603020102020204" pitchFamily="34" charset="0"/>
              </a:defRPr>
            </a:lvl1pPr>
            <a:lvl2pPr>
              <a:defRPr>
                <a:latin typeface="Franklin Gothic Medium" panose="020B0603020102020204" pitchFamily="34" charset="0"/>
              </a:defRPr>
            </a:lvl2pPr>
            <a:lvl3pPr>
              <a:defRPr>
                <a:latin typeface="Franklin Gothic Medium" panose="020B0603020102020204" pitchFamily="34" charset="0"/>
              </a:defRPr>
            </a:lvl3pPr>
            <a:lvl4pPr>
              <a:defRPr>
                <a:latin typeface="Franklin Gothic Medium" panose="020B0603020102020204" pitchFamily="34" charset="0"/>
              </a:defRPr>
            </a:lvl4pPr>
            <a:lvl5pPr>
              <a:defRPr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775521"/>
      </p:ext>
    </p:extLst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705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9"/>
          <p:cNvSpPr>
            <a:spLocks noGrp="1"/>
          </p:cNvSpPr>
          <p:nvPr>
            <p:ph type="body" sz="quarter" idx="65" hasCustomPrompt="1"/>
          </p:nvPr>
        </p:nvSpPr>
        <p:spPr>
          <a:xfrm>
            <a:off x="1676401" y="2131351"/>
            <a:ext cx="21024849" cy="73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996" b="0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</a:defRPr>
            </a:lvl1pPr>
            <a:lvl2pPr marL="913623" indent="0" algn="ctr">
              <a:buFontTx/>
              <a:buNone/>
              <a:defRPr/>
            </a:lvl2pPr>
            <a:lvl3pPr marL="1827244" indent="0" algn="ctr">
              <a:buFontTx/>
              <a:buNone/>
              <a:defRPr/>
            </a:lvl3pPr>
            <a:lvl4pPr marL="2740865" indent="0" algn="ctr">
              <a:buFontTx/>
              <a:buNone/>
              <a:defRPr/>
            </a:lvl4pPr>
            <a:lvl5pPr marL="365448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6401" y="989265"/>
            <a:ext cx="21024849" cy="1017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597" b="1" i="0" cap="none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BDCB6-5388-5A4A-81E5-76A71D65F377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1676401" y="3384772"/>
            <a:ext cx="21701766" cy="8477781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2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2643" y="5607214"/>
            <a:ext cx="11525939" cy="19365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5861"/>
              </a:lnSpc>
              <a:spcBef>
                <a:spcPts val="0"/>
              </a:spcBef>
              <a:buNone/>
              <a:defRPr sz="6597" b="1" i="0" spc="301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AGENDA 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52643" y="7951306"/>
            <a:ext cx="11525939" cy="1172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197" b="0" i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1pPr>
          </a:lstStyle>
          <a:p>
            <a:r>
              <a:rPr lang="en-US" dirty="0"/>
              <a:t>Optional text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4AE01-1034-734B-9312-7B729EC1CB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88828" y="352641"/>
            <a:ext cx="11836186" cy="1301072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77359"/>
      </p:ext>
    </p:extLst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1" userDrawn="1">
          <p15:clr>
            <a:srgbClr val="FBAE40"/>
          </p15:clr>
        </p15:guide>
        <p15:guide id="2" pos="7678" userDrawn="1">
          <p15:clr>
            <a:srgbClr val="FBAE40"/>
          </p15:clr>
        </p15:guide>
        <p15:guide id="3" orient="horz" pos="168" userDrawn="1">
          <p15:clr>
            <a:srgbClr val="FBAE40"/>
          </p15:clr>
        </p15:guide>
        <p15:guide id="5" pos="189" userDrawn="1">
          <p15:clr>
            <a:srgbClr val="FBAE40"/>
          </p15:clr>
        </p15:guide>
        <p15:guide id="6" pos="1514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341356" y="1206144"/>
            <a:ext cx="9035100" cy="20538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5861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661" b="1" i="0" cap="none" spc="301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HEADLINE WITH TWO </a:t>
            </a:r>
            <a:br>
              <a:rPr lang="en-US" dirty="0"/>
            </a:br>
            <a:r>
              <a:rPr lang="en-US" dirty="0"/>
              <a:t>LINES IF NECESSARY</a:t>
            </a:r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1331842" y="3498580"/>
            <a:ext cx="9322905" cy="76520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398" spc="0">
                <a:solidFill>
                  <a:srgbClr val="56565B"/>
                </a:solidFill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861258" y="4303524"/>
            <a:ext cx="6121800" cy="385588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861258" y="382824"/>
            <a:ext cx="6121800" cy="385588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680375" y="4303524"/>
            <a:ext cx="6121800" cy="385588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680380" y="391283"/>
            <a:ext cx="6121800" cy="385588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7861258" y="8224228"/>
            <a:ext cx="6121800" cy="3773346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BAEE1F82-0506-3A48-8A3C-2A6D8F840D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664200" y="8224228"/>
            <a:ext cx="6121800" cy="3773346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08755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67"/>
          </p:nvPr>
        </p:nvSpPr>
        <p:spPr>
          <a:xfrm>
            <a:off x="1676400" y="2994956"/>
            <a:ext cx="21024849" cy="8788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98ADE89F-5FDA-294C-9B21-9A6B9B5A9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1" y="989265"/>
            <a:ext cx="21024849" cy="1017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sz="6661" b="1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C04BD347-3317-D84F-B7DB-B942F2D9F02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76401" y="2131351"/>
            <a:ext cx="21024849" cy="73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996" b="0" i="0" cap="none" spc="0" baseline="0">
                <a:solidFill>
                  <a:srgbClr val="56565B"/>
                </a:solidFill>
              </a:defRPr>
            </a:lvl1pPr>
            <a:lvl2pPr marL="913623" indent="0" algn="ctr">
              <a:buFontTx/>
              <a:buNone/>
              <a:defRPr/>
            </a:lvl2pPr>
            <a:lvl3pPr marL="1827244" indent="0" algn="ctr">
              <a:buFontTx/>
              <a:buNone/>
              <a:defRPr/>
            </a:lvl3pPr>
            <a:lvl4pPr marL="2740865" indent="0" algn="ctr">
              <a:buFontTx/>
              <a:buNone/>
              <a:defRPr/>
            </a:lvl4pPr>
            <a:lvl5pPr marL="365448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705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341356" y="1206144"/>
            <a:ext cx="9035100" cy="2053890"/>
          </a:xfrm>
        </p:spPr>
        <p:txBody>
          <a:bodyPr anchor="ctr">
            <a:noAutofit/>
          </a:bodyPr>
          <a:lstStyle>
            <a:lvl1pPr marL="0" indent="0" algn="l">
              <a:lnSpc>
                <a:spcPts val="5861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661" b="1" i="0" cap="none" spc="301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HEADLINE WITH TWO </a:t>
            </a:r>
            <a:br>
              <a:rPr lang="en-US" dirty="0"/>
            </a:br>
            <a:r>
              <a:rPr lang="en-US" dirty="0"/>
              <a:t>LINES IF NECESSARY</a:t>
            </a: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1331842" y="3498580"/>
            <a:ext cx="9322905" cy="76520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398" b="0" i="0" spc="0">
                <a:solidFill>
                  <a:srgbClr val="56565B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861258" y="4228175"/>
            <a:ext cx="6121800" cy="38558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861258" y="307475"/>
            <a:ext cx="6121800" cy="38558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680375" y="4228175"/>
            <a:ext cx="6121800" cy="38558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680380" y="307475"/>
            <a:ext cx="6121800" cy="38558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7861258" y="8148879"/>
            <a:ext cx="6121800" cy="377334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AEE1F82-0506-3A48-8A3C-2A6D8F840D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664200" y="8148879"/>
            <a:ext cx="6121800" cy="377334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8174" y="278297"/>
            <a:ext cx="23754524" cy="1315940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13038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inim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"/>
            <a:ext cx="24377650" cy="13716000"/>
          </a:xfrm>
          <a:prstGeom prst="rect">
            <a:avLst/>
          </a:prstGeom>
          <a:gradFill>
            <a:gsLst>
              <a:gs pos="43000">
                <a:srgbClr val="6800AC"/>
              </a:gs>
              <a:gs pos="100000">
                <a:srgbClr val="C600A2"/>
              </a:gs>
            </a:gsLst>
            <a:lin ang="2700000" scaled="0"/>
          </a:gra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b="0" i="0" dirty="0">
              <a:latin typeface="Franklin Gothic Medium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52645" y="352641"/>
            <a:ext cx="23672370" cy="13010720"/>
          </a:xfrm>
          <a:prstGeom prst="rect">
            <a:avLst/>
          </a:prstGeom>
          <a:solidFill>
            <a:srgbClr val="FEFFFE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b="0" i="0" dirty="0">
              <a:latin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16821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01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8174" y="278297"/>
            <a:ext cx="23754524" cy="1315940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anklin Gothic Medium" panose="020B06030201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82589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7" t="753" r="18159" b="753"/>
          <a:stretch/>
        </p:blipFill>
        <p:spPr>
          <a:xfrm>
            <a:off x="12188828" y="352641"/>
            <a:ext cx="11836186" cy="13010720"/>
          </a:xfrm>
          <a:prstGeom prst="rect">
            <a:avLst/>
          </a:prstGeom>
        </p:spPr>
      </p:pic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2643" y="5607214"/>
            <a:ext cx="11525939" cy="19365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5861"/>
              </a:lnSpc>
              <a:spcBef>
                <a:spcPts val="0"/>
              </a:spcBef>
              <a:buNone/>
              <a:defRPr sz="6661" b="1" spc="0">
                <a:solidFill>
                  <a:srgbClr val="56565B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AGENDA 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52643" y="7951306"/>
            <a:ext cx="11525939" cy="1172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197" b="0" i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1pPr>
          </a:lstStyle>
          <a:p>
            <a:r>
              <a:rPr lang="en-US" dirty="0"/>
              <a:t>Optional text here</a:t>
            </a:r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1" userDrawn="1">
          <p15:clr>
            <a:srgbClr val="FBAE40"/>
          </p15:clr>
        </p15:guide>
        <p15:guide id="2" pos="7678" userDrawn="1">
          <p15:clr>
            <a:srgbClr val="FBAE40"/>
          </p15:clr>
        </p15:guide>
        <p15:guide id="3" orient="horz" pos="168" userDrawn="1">
          <p15:clr>
            <a:srgbClr val="FBAE40"/>
          </p15:clr>
        </p15:guide>
        <p15:guide id="5" pos="189" userDrawn="1">
          <p15:clr>
            <a:srgbClr val="FBAE40"/>
          </p15:clr>
        </p15:guide>
        <p15:guide id="6" pos="151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inim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"/>
            <a:ext cx="24377650" cy="13716000"/>
          </a:xfrm>
          <a:prstGeom prst="rect">
            <a:avLst/>
          </a:prstGeom>
          <a:gradFill>
            <a:gsLst>
              <a:gs pos="43000">
                <a:srgbClr val="6800AC"/>
              </a:gs>
              <a:gs pos="100000">
                <a:srgbClr val="C600A2"/>
              </a:gs>
            </a:gsLst>
            <a:lin ang="2700000" scaled="0"/>
          </a:gra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b="0" i="0" dirty="0">
              <a:latin typeface="Franklin Gothic Medium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52645" y="352641"/>
            <a:ext cx="23672370" cy="13010720"/>
          </a:xfrm>
          <a:prstGeom prst="rect">
            <a:avLst/>
          </a:prstGeom>
          <a:solidFill>
            <a:srgbClr val="FEFFFE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b="0" i="0" dirty="0">
              <a:latin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89986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1DC6E6-C513-5947-8B93-8370D5F8544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0"/>
            <a:ext cx="24377650" cy="137033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3036114" y="12531000"/>
            <a:ext cx="588561" cy="588562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8" b="0" i="0" dirty="0">
                <a:latin typeface="Franklin Gothic Medium Regular"/>
              </a:rPr>
              <a:t>          </a:t>
            </a:r>
          </a:p>
        </p:txBody>
      </p:sp>
      <p:pic>
        <p:nvPicPr>
          <p:cNvPr id="17" name="Picture 16" descr="8451_logo_white_FA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8" y="12529691"/>
            <a:ext cx="1716294" cy="624952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2970806" y="12696693"/>
            <a:ext cx="719178" cy="297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355370">
              <a:defRPr/>
            </a:pPr>
            <a:fld id="{AE74322C-CD3A-B242-9979-64B16CD96C14}" type="slidenum">
              <a:rPr lang="en-US" sz="1332" b="0" i="0" kern="1200" smtClean="0">
                <a:solidFill>
                  <a:srgbClr val="6A00AC"/>
                </a:solidFill>
                <a:latin typeface="Franklin Gothic Medium Regular"/>
                <a:ea typeface="Arial" charset="0"/>
                <a:cs typeface="Arial" charset="0"/>
                <a:sym typeface="Helvetica" charset="0"/>
              </a:rPr>
              <a:pPr algn="ctr" defTabSz="355370">
                <a:defRPr/>
              </a:pPr>
              <a:t>‹#›</a:t>
            </a:fld>
            <a:endParaRPr lang="en-US" sz="1332" b="0" i="0" kern="1200" dirty="0">
              <a:solidFill>
                <a:srgbClr val="6A00AC"/>
              </a:solidFill>
              <a:latin typeface="Franklin Gothic Medium Regular"/>
              <a:ea typeface="Arial" charset="0"/>
              <a:cs typeface="Arial" charset="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676401" y="3651251"/>
            <a:ext cx="21024849" cy="7804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676401" y="730253"/>
            <a:ext cx="21024849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/>
          </p:cNvPr>
          <p:cNvSpPr/>
          <p:nvPr userDrawn="1"/>
        </p:nvSpPr>
        <p:spPr>
          <a:xfrm>
            <a:off x="19742385" y="12682039"/>
            <a:ext cx="2998193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370">
              <a:defRPr/>
            </a:pPr>
            <a:r>
              <a:rPr lang="en-US" sz="1599" dirty="0">
                <a:solidFill>
                  <a:srgbClr val="FDFFFF"/>
                </a:solidFill>
                <a:latin typeface="Franklin Gothic Medium Regular"/>
                <a:ea typeface="Arial" charset="0"/>
                <a:cs typeface="Arial" charset="0"/>
                <a:sym typeface="Helvetica" charset="0"/>
              </a:rPr>
              <a:t>© 84.51°  2018  |  Confidential </a:t>
            </a:r>
            <a:endParaRPr lang="en-US" sz="1599" dirty="0">
              <a:solidFill>
                <a:srgbClr val="FDFFFF"/>
              </a:solidFill>
              <a:latin typeface="Franklin Gothic Medium Regular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312" r:id="rId2"/>
    <p:sldLayoutId id="2147484177" r:id="rId3"/>
    <p:sldLayoutId id="2147484387" r:id="rId4"/>
    <p:sldLayoutId id="2147484388" r:id="rId5"/>
    <p:sldLayoutId id="2147484385" r:id="rId6"/>
  </p:sldLayoutIdLst>
  <p:transition spd="med">
    <p:fade thruBlk="1"/>
  </p:transition>
  <p:hf hdr="0" ftr="0" dt="0"/>
  <p:txStyles>
    <p:titleStyle>
      <a:lvl1pPr algn="l" defTabSz="1827244" rtl="0" eaLnBrk="1" latinLnBrk="0" hangingPunct="1">
        <a:lnSpc>
          <a:spcPct val="90000"/>
        </a:lnSpc>
        <a:spcBef>
          <a:spcPct val="0"/>
        </a:spcBef>
        <a:buNone/>
        <a:defRPr lang="en-US" sz="6661" b="1" i="0" kern="1200" cap="none" spc="0" baseline="0">
          <a:solidFill>
            <a:srgbClr val="56565B"/>
          </a:solidFill>
          <a:latin typeface="Franklin Gothic Medium" panose="020B0603020102020204" pitchFamily="34" charset="0"/>
          <a:ea typeface="Franklin Gothic Medium" panose="020B0603020102020204" pitchFamily="34" charset="0"/>
          <a:cs typeface="Franklin Gothic Medium" panose="020B0603020102020204" pitchFamily="34" charset="0"/>
        </a:defRPr>
      </a:lvl1pPr>
    </p:titleStyle>
    <p:bodyStyle>
      <a:lvl1pPr marL="456814" indent="-456814" algn="l" defTabSz="1827244" rtl="0" eaLnBrk="1" latinLnBrk="0" hangingPunct="1">
        <a:lnSpc>
          <a:spcPct val="90000"/>
        </a:lnSpc>
        <a:spcBef>
          <a:spcPts val="1998"/>
        </a:spcBef>
        <a:buClr>
          <a:srgbClr val="6A00AC"/>
        </a:buClr>
        <a:buFont typeface="Wingdings" charset="2"/>
        <a:buChar char="§"/>
        <a:defRPr lang="en-US" sz="5328" b="0" i="0" kern="1200" dirty="0" smtClean="0">
          <a:solidFill>
            <a:srgbClr val="56565B"/>
          </a:solidFill>
          <a:effectLst/>
          <a:latin typeface="Franklin Gothic Medium" panose="020B0603020102020204" pitchFamily="34" charset="0"/>
          <a:ea typeface="Franklin Gothic Medium" panose="020B0603020102020204" pitchFamily="34" charset="0"/>
          <a:cs typeface="Arial" charset="0"/>
        </a:defRPr>
      </a:lvl1pPr>
      <a:lvl2pPr marL="1370433" indent="-456814" algn="l" defTabSz="1827244" rtl="0" eaLnBrk="1" latinLnBrk="0" hangingPunct="1">
        <a:lnSpc>
          <a:spcPct val="90000"/>
        </a:lnSpc>
        <a:spcBef>
          <a:spcPts val="999"/>
        </a:spcBef>
        <a:buClr>
          <a:srgbClr val="6A00AC"/>
        </a:buClr>
        <a:buFont typeface="Wingdings" charset="2"/>
        <a:buChar char="§"/>
        <a:defRPr lang="en-US" sz="3996" b="0" i="0" kern="1200" dirty="0" smtClean="0">
          <a:solidFill>
            <a:srgbClr val="56565B"/>
          </a:solidFill>
          <a:effectLst/>
          <a:latin typeface="Franklin Gothic Medium" panose="020B0603020102020204" pitchFamily="34" charset="0"/>
          <a:ea typeface="Franklin Gothic Medium" panose="020B0603020102020204" pitchFamily="34" charset="0"/>
          <a:cs typeface="Arial" charset="0"/>
        </a:defRPr>
      </a:lvl2pPr>
      <a:lvl3pPr marL="2284056" indent="-456814" algn="l" defTabSz="1827244" rtl="0" eaLnBrk="1" latinLnBrk="0" hangingPunct="1">
        <a:lnSpc>
          <a:spcPct val="90000"/>
        </a:lnSpc>
        <a:spcBef>
          <a:spcPts val="999"/>
        </a:spcBef>
        <a:buClr>
          <a:srgbClr val="6A00AC"/>
        </a:buClr>
        <a:buFont typeface="Wingdings" charset="2"/>
        <a:buChar char="§"/>
        <a:defRPr lang="en-US" sz="3197" b="0" i="0" kern="1200" dirty="0" smtClean="0">
          <a:solidFill>
            <a:srgbClr val="56565B"/>
          </a:solidFill>
          <a:effectLst/>
          <a:latin typeface="Franklin Gothic Medium" panose="020B0603020102020204" pitchFamily="34" charset="0"/>
          <a:ea typeface="Franklin Gothic Medium" panose="020B0603020102020204" pitchFamily="34" charset="0"/>
          <a:cs typeface="Arial" charset="0"/>
        </a:defRPr>
      </a:lvl3pPr>
      <a:lvl4pPr marL="3197677" indent="-456814" algn="l" defTabSz="1827244" rtl="0" eaLnBrk="1" latinLnBrk="0" hangingPunct="1">
        <a:lnSpc>
          <a:spcPct val="90000"/>
        </a:lnSpc>
        <a:spcBef>
          <a:spcPts val="999"/>
        </a:spcBef>
        <a:buClr>
          <a:srgbClr val="6A00AC"/>
        </a:buClr>
        <a:buFont typeface="Wingdings" charset="2"/>
        <a:buChar char="§"/>
        <a:defRPr lang="en-US" sz="2131" b="0" i="0" kern="1200" dirty="0" smtClean="0">
          <a:solidFill>
            <a:srgbClr val="56565B"/>
          </a:solidFill>
          <a:effectLst/>
          <a:latin typeface="Franklin Gothic Medium" panose="020B0603020102020204" pitchFamily="34" charset="0"/>
          <a:ea typeface="Franklin Gothic Medium" panose="020B0603020102020204" pitchFamily="34" charset="0"/>
          <a:cs typeface="Arial" charset="0"/>
        </a:defRPr>
      </a:lvl4pPr>
      <a:lvl5pPr marL="4111298" indent="-456814" algn="l" defTabSz="1827244" rtl="0" eaLnBrk="1" latinLnBrk="0" hangingPunct="1">
        <a:lnSpc>
          <a:spcPct val="90000"/>
        </a:lnSpc>
        <a:spcBef>
          <a:spcPts val="999"/>
        </a:spcBef>
        <a:buClr>
          <a:srgbClr val="6A00AC"/>
        </a:buClr>
        <a:buFont typeface="Wingdings" charset="2"/>
        <a:buChar char="§"/>
        <a:defRPr lang="en-US" sz="1865" b="0" i="0" kern="1200" dirty="0">
          <a:solidFill>
            <a:srgbClr val="56565B"/>
          </a:solidFill>
          <a:effectLst/>
          <a:latin typeface="Franklin Gothic Medium" panose="020B0603020102020204" pitchFamily="34" charset="0"/>
          <a:ea typeface="Franklin Gothic Medium" panose="020B0603020102020204" pitchFamily="34" charset="0"/>
          <a:cs typeface="Arial" charset="0"/>
        </a:defRPr>
      </a:lvl5pPr>
      <a:lvl6pPr marL="5024921" indent="-456814" algn="l" defTabSz="1827244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7" kern="1200">
          <a:solidFill>
            <a:schemeClr val="tx1"/>
          </a:solidFill>
          <a:latin typeface="+mn-lt"/>
          <a:ea typeface="+mn-ea"/>
          <a:cs typeface="+mn-cs"/>
        </a:defRPr>
      </a:lvl6pPr>
      <a:lvl7pPr marL="5938539" indent="-456814" algn="l" defTabSz="1827244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7" kern="1200">
          <a:solidFill>
            <a:schemeClr val="tx1"/>
          </a:solidFill>
          <a:latin typeface="+mn-lt"/>
          <a:ea typeface="+mn-ea"/>
          <a:cs typeface="+mn-cs"/>
        </a:defRPr>
      </a:lvl7pPr>
      <a:lvl8pPr marL="6852163" indent="-456814" algn="l" defTabSz="1827244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7" kern="1200">
          <a:solidFill>
            <a:schemeClr val="tx1"/>
          </a:solidFill>
          <a:latin typeface="+mn-lt"/>
          <a:ea typeface="+mn-ea"/>
          <a:cs typeface="+mn-cs"/>
        </a:defRPr>
      </a:lvl8pPr>
      <a:lvl9pPr marL="7765786" indent="-456814" algn="l" defTabSz="1827244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1pPr>
      <a:lvl2pPr marL="913623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2pPr>
      <a:lvl3pPr marL="1827244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3pPr>
      <a:lvl4pPr marL="2740865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4pPr>
      <a:lvl5pPr marL="3654488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5pPr>
      <a:lvl6pPr marL="4568109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6pPr>
      <a:lvl7pPr marL="5481730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7pPr>
      <a:lvl8pPr marL="6395353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8pPr>
      <a:lvl9pPr marL="7308974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3C149-54AB-DF4A-A0D8-E24D808380A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9" y="12521283"/>
            <a:ext cx="1727910" cy="6333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D9D9C-EA42-1949-8B0C-8B285C4DB23D}"/>
              </a:ext>
            </a:extLst>
          </p:cNvPr>
          <p:cNvSpPr/>
          <p:nvPr userDrawn="1"/>
        </p:nvSpPr>
        <p:spPr>
          <a:xfrm>
            <a:off x="22970806" y="12696693"/>
            <a:ext cx="719178" cy="297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355370">
              <a:defRPr/>
            </a:pPr>
            <a:fld id="{AE74322C-CD3A-B242-9979-64B16CD96C14}" type="slidenum">
              <a:rPr lang="en-US" sz="1332" b="0" i="0" kern="1200" smtClean="0">
                <a:solidFill>
                  <a:srgbClr val="6A00AC"/>
                </a:solidFill>
                <a:latin typeface="Franklin Gothic Medium Regular"/>
                <a:ea typeface="Arial" charset="0"/>
                <a:cs typeface="Arial" charset="0"/>
                <a:sym typeface="Helvetica" charset="0"/>
              </a:rPr>
              <a:pPr algn="ctr" defTabSz="355370">
                <a:defRPr/>
              </a:pPr>
              <a:t>‹#›</a:t>
            </a:fld>
            <a:endParaRPr lang="en-US" sz="1332" b="0" i="0" kern="1200" dirty="0">
              <a:solidFill>
                <a:srgbClr val="6A00AC"/>
              </a:solidFill>
              <a:latin typeface="Franklin Gothic Medium Regular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2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294" r:id="rId2"/>
    <p:sldLayoutId id="2147484340" r:id="rId3"/>
    <p:sldLayoutId id="2147484322" r:id="rId4"/>
    <p:sldLayoutId id="2147484323" r:id="rId5"/>
    <p:sldLayoutId id="2147484348" r:id="rId6"/>
    <p:sldLayoutId id="2147484349" r:id="rId7"/>
    <p:sldLayoutId id="2147484326" r:id="rId8"/>
  </p:sldLayoutIdLst>
  <p:transition spd="med">
    <p:fade thruBlk="1"/>
  </p:transition>
  <p:txStyles>
    <p:titleStyle>
      <a:lvl1pPr algn="l" defTabSz="913802" rtl="0" eaLnBrk="1" latinLnBrk="0" hangingPunct="1">
        <a:lnSpc>
          <a:spcPct val="90000"/>
        </a:lnSpc>
        <a:spcBef>
          <a:spcPct val="0"/>
        </a:spcBef>
        <a:buNone/>
        <a:defRPr sz="6661" b="1" kern="1200">
          <a:solidFill>
            <a:srgbClr val="56565B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452" indent="-228452" algn="l" defTabSz="913802" rtl="0" eaLnBrk="1" latinLnBrk="0" hangingPunct="1">
        <a:lnSpc>
          <a:spcPct val="90000"/>
        </a:lnSpc>
        <a:spcBef>
          <a:spcPts val="999"/>
        </a:spcBef>
        <a:buFont typeface="Wingdings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355" indent="-228452" algn="l" defTabSz="913802" rtl="0" eaLnBrk="1" latinLnBrk="0" hangingPunct="1">
        <a:lnSpc>
          <a:spcPct val="90000"/>
        </a:lnSpc>
        <a:spcBef>
          <a:spcPts val="501"/>
        </a:spcBef>
        <a:buFont typeface="Wingdings" pitchFamily="2" charset="2"/>
        <a:buChar char="§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254" indent="-228452" algn="l" defTabSz="913802" rtl="0" eaLnBrk="1" latinLnBrk="0" hangingPunct="1">
        <a:lnSpc>
          <a:spcPct val="90000"/>
        </a:lnSpc>
        <a:spcBef>
          <a:spcPts val="501"/>
        </a:spcBef>
        <a:buFont typeface="Wingdings" pitchFamily="2" charset="2"/>
        <a:buChar char="§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157" indent="-228452" algn="l" defTabSz="913802" rtl="0" eaLnBrk="1" latinLnBrk="0" hangingPunct="1">
        <a:lnSpc>
          <a:spcPct val="90000"/>
        </a:lnSpc>
        <a:spcBef>
          <a:spcPts val="501"/>
        </a:spcBef>
        <a:buFont typeface="Wingdings" pitchFamily="2" charset="2"/>
        <a:buChar char="§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062" indent="-228452" algn="l" defTabSz="913802" rtl="0" eaLnBrk="1" latinLnBrk="0" hangingPunct="1">
        <a:lnSpc>
          <a:spcPct val="90000"/>
        </a:lnSpc>
        <a:spcBef>
          <a:spcPts val="501"/>
        </a:spcBef>
        <a:buFont typeface="Wingdings" pitchFamily="2" charset="2"/>
        <a:buChar char="§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2961" indent="-228452" algn="l" defTabSz="913802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69864" indent="-228452" algn="l" defTabSz="913802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769" indent="-228452" algn="l" defTabSz="913802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671" indent="-228452" algn="l" defTabSz="913802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02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07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609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514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411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316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218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1" userDrawn="1">
          <p15:clr>
            <a:srgbClr val="F26B43"/>
          </p15:clr>
        </p15:guide>
        <p15:guide id="2" pos="7678" userDrawn="1">
          <p15:clr>
            <a:srgbClr val="F26B43"/>
          </p15:clr>
        </p15:guide>
        <p15:guide id="3" pos="189" userDrawn="1">
          <p15:clr>
            <a:srgbClr val="F26B43"/>
          </p15:clr>
        </p15:guide>
        <p15:guide id="4" pos="15143" userDrawn="1">
          <p15:clr>
            <a:srgbClr val="F26B43"/>
          </p15:clr>
        </p15:guide>
        <p15:guide id="5" orient="horz" pos="168" userDrawn="1">
          <p15:clr>
            <a:srgbClr val="F26B43"/>
          </p15:clr>
        </p15:guide>
        <p15:guide id="6" orient="horz" pos="84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tiff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jpeg"/><Relationship Id="rId17" Type="http://schemas.openxmlformats.org/officeDocument/2006/relationships/image" Target="../media/image40.tiff"/><Relationship Id="rId2" Type="http://schemas.openxmlformats.org/officeDocument/2006/relationships/image" Target="../media/image25.png"/><Relationship Id="rId16" Type="http://schemas.openxmlformats.org/officeDocument/2006/relationships/image" Target="../media/image3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6" b="8436"/>
          <a:stretch>
            <a:fillRect/>
          </a:stretch>
        </p:blipFill>
        <p:spPr>
          <a:xfrm>
            <a:off x="298173" y="278296"/>
            <a:ext cx="23754523" cy="13159408"/>
          </a:xfrm>
          <a:prstGeom prst="rect">
            <a:avLst/>
          </a:prstGeom>
        </p:spPr>
      </p:pic>
      <p:sp>
        <p:nvSpPr>
          <p:cNvPr id="6" name="Text Placeholder 11"/>
          <p:cNvSpPr txBox="1">
            <a:spLocks/>
          </p:cNvSpPr>
          <p:nvPr/>
        </p:nvSpPr>
        <p:spPr>
          <a:xfrm>
            <a:off x="4967886" y="7409461"/>
            <a:ext cx="14441889" cy="9656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7000" b="1" i="0" kern="4000" cap="all" spc="1500" baseline="0">
                <a:solidFill>
                  <a:schemeClr val="bg1"/>
                </a:solidFill>
                <a:latin typeface="Avenir Next Heavy" charset="0"/>
                <a:ea typeface="Avenir Next Heavy" charset="0"/>
                <a:cs typeface="Avenir Next Heavy" charset="0"/>
              </a:defRPr>
            </a:lvl1pPr>
            <a:lvl2pPr marL="91421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spc="0" dirty="0">
                <a:solidFill>
                  <a:srgbClr val="FEFFFE"/>
                </a:solidFill>
                <a:latin typeface="Franklin Gothic Medium" panose="020B0603020102020204" pitchFamily="34" charset="0"/>
                <a:ea typeface="Franklin Gothic Medium" charset="0"/>
                <a:cs typeface="Franklin Gothic Medium" charset="0"/>
              </a:rPr>
              <a:t>Who is Brandon Greenwell?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64" y="5755087"/>
            <a:ext cx="3597333" cy="13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03115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45EC8A8-F7CF-4611-9850-296D44A2BC65}"/>
              </a:ext>
            </a:extLst>
          </p:cNvPr>
          <p:cNvSpPr txBox="1">
            <a:spLocks/>
          </p:cNvSpPr>
          <p:nvPr/>
        </p:nvSpPr>
        <p:spPr>
          <a:xfrm>
            <a:off x="1676401" y="1016622"/>
            <a:ext cx="21024849" cy="1017335"/>
          </a:xfrm>
          <a:prstGeom prst="rect">
            <a:avLst/>
          </a:prstGeom>
        </p:spPr>
        <p:txBody>
          <a:bodyPr/>
          <a:lstStyle>
            <a:lvl1pPr algn="l" defTabSz="18272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61" b="1" i="0" kern="120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algn="ctr"/>
            <a:r>
              <a:rPr lang="en-US" dirty="0"/>
              <a:t>Who is this guy?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41C44-E067-4D46-9693-36DF18C99C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17" y="2033957"/>
            <a:ext cx="824381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18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45EC8A8-F7CF-4611-9850-296D44A2BC65}"/>
              </a:ext>
            </a:extLst>
          </p:cNvPr>
          <p:cNvSpPr txBox="1">
            <a:spLocks/>
          </p:cNvSpPr>
          <p:nvPr/>
        </p:nvSpPr>
        <p:spPr>
          <a:xfrm>
            <a:off x="1676401" y="1016622"/>
            <a:ext cx="21024849" cy="1017335"/>
          </a:xfrm>
          <a:prstGeom prst="rect">
            <a:avLst/>
          </a:prstGeom>
        </p:spPr>
        <p:txBody>
          <a:bodyPr/>
          <a:lstStyle>
            <a:lvl1pPr algn="l" defTabSz="18272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61" b="1" i="0" kern="120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algn="ctr"/>
            <a:r>
              <a:rPr lang="en-US" dirty="0"/>
              <a:t>About me…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1C3A3-9568-4400-808E-B24BE4F4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00" y="2033957"/>
            <a:ext cx="18167250" cy="10972800"/>
          </a:xfrm>
          <a:prstGeom prst="rect">
            <a:avLst/>
          </a:prstGeom>
        </p:spPr>
      </p:pic>
      <p:pic>
        <p:nvPicPr>
          <p:cNvPr id="1026" name="Picture 2" descr="Image result for pirates of the caribbean funny">
            <a:extLst>
              <a:ext uri="{FF2B5EF4-FFF2-40B4-BE49-F238E27FC236}">
                <a16:creationId xmlns:a16="http://schemas.microsoft.com/office/drawing/2014/main" id="{F3A1D42C-0DD5-43C9-B58C-C9D98338E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1" t="21742" r="28753" b="7806"/>
          <a:stretch/>
        </p:blipFill>
        <p:spPr bwMode="auto">
          <a:xfrm>
            <a:off x="963933" y="7520357"/>
            <a:ext cx="285373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Arrow: Counterclockwise curve">
            <a:extLst>
              <a:ext uri="{FF2B5EF4-FFF2-40B4-BE49-F238E27FC236}">
                <a16:creationId xmlns:a16="http://schemas.microsoft.com/office/drawing/2014/main" id="{0FE05118-724C-4807-B7E4-4330D207A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11817">
            <a:off x="3803311" y="10828267"/>
            <a:ext cx="1645920" cy="164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933F1-36E7-420B-A204-193A8D60E8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829" b="23099"/>
          <a:stretch/>
        </p:blipFill>
        <p:spPr>
          <a:xfrm>
            <a:off x="19286486" y="2948357"/>
            <a:ext cx="4419398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7E92F-B3CE-429F-A29F-0836778C80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92" t="3106" r="33131" b="31219"/>
          <a:stretch/>
        </p:blipFill>
        <p:spPr>
          <a:xfrm>
            <a:off x="21370092" y="7401701"/>
            <a:ext cx="2363401" cy="3657600"/>
          </a:xfrm>
          <a:prstGeom prst="rect">
            <a:avLst/>
          </a:prstGeom>
        </p:spPr>
      </p:pic>
      <p:pic>
        <p:nvPicPr>
          <p:cNvPr id="10" name="Graphic 9" descr="Arrow: Rotate right">
            <a:extLst>
              <a:ext uri="{FF2B5EF4-FFF2-40B4-BE49-F238E27FC236}">
                <a16:creationId xmlns:a16="http://schemas.microsoft.com/office/drawing/2014/main" id="{58A43A4C-3400-4570-B8A2-24641EF6F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71642" y="19359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34ABB6-C8A3-4A2E-A53D-5A299C094C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45682" y="564386"/>
            <a:ext cx="2503598" cy="1828800"/>
          </a:xfrm>
          <a:prstGeom prst="rect">
            <a:avLst/>
          </a:prstGeom>
        </p:spPr>
      </p:pic>
      <p:pic>
        <p:nvPicPr>
          <p:cNvPr id="13" name="Graphic 12" descr="Arrow: Clockwise curve">
            <a:extLst>
              <a:ext uri="{FF2B5EF4-FFF2-40B4-BE49-F238E27FC236}">
                <a16:creationId xmlns:a16="http://schemas.microsoft.com/office/drawing/2014/main" id="{5EF9A88B-3AEC-4C25-B67D-4E05FDD941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50577">
            <a:off x="14695788" y="2327872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D5EA3-1967-423C-937E-18F9F7824B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9857" r="2873" b="29857"/>
          <a:stretch/>
        </p:blipFill>
        <p:spPr>
          <a:xfrm>
            <a:off x="1183501" y="4378463"/>
            <a:ext cx="4409168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87694C-E821-4D56-BDCD-4C551C97BD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8325" y="4398294"/>
            <a:ext cx="3475421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3DDF28-BDF8-4D18-BD3F-FAC5DED27A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99402" y="4312569"/>
            <a:ext cx="2286000" cy="2000250"/>
          </a:xfrm>
          <a:prstGeom prst="rect">
            <a:avLst/>
          </a:prstGeom>
        </p:spPr>
      </p:pic>
      <p:pic>
        <p:nvPicPr>
          <p:cNvPr id="20" name="Graphic 19" descr="Arrow: Counterclockwise curve">
            <a:extLst>
              <a:ext uri="{FF2B5EF4-FFF2-40B4-BE49-F238E27FC236}">
                <a16:creationId xmlns:a16="http://schemas.microsoft.com/office/drawing/2014/main" id="{5B7BB5B4-A663-49C3-A2F0-998BE1586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11817">
            <a:off x="12534269" y="4872209"/>
            <a:ext cx="1645920" cy="1645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8BD113-C968-48E1-AE11-69EBF79D5F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289197" y="1070572"/>
            <a:ext cx="1951824" cy="914400"/>
          </a:xfrm>
          <a:prstGeom prst="rect">
            <a:avLst/>
          </a:prstGeom>
        </p:spPr>
      </p:pic>
      <p:pic>
        <p:nvPicPr>
          <p:cNvPr id="23" name="Graphic 22" descr="Add">
            <a:extLst>
              <a:ext uri="{FF2B5EF4-FFF2-40B4-BE49-F238E27FC236}">
                <a16:creationId xmlns:a16="http://schemas.microsoft.com/office/drawing/2014/main" id="{3CB78841-E1BB-4AA9-B3B1-701A1F39BE5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578790" y="1296689"/>
            <a:ext cx="457200" cy="457200"/>
          </a:xfrm>
          <a:prstGeom prst="rect">
            <a:avLst/>
          </a:prstGeom>
        </p:spPr>
      </p:pic>
      <p:pic>
        <p:nvPicPr>
          <p:cNvPr id="25" name="Graphic 24" descr="Add">
            <a:extLst>
              <a:ext uri="{FF2B5EF4-FFF2-40B4-BE49-F238E27FC236}">
                <a16:creationId xmlns:a16="http://schemas.microsoft.com/office/drawing/2014/main" id="{46A8CE33-278F-4E52-B11D-E18947A66BF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319120" y="6813872"/>
            <a:ext cx="457200" cy="457200"/>
          </a:xfrm>
          <a:prstGeom prst="rect">
            <a:avLst/>
          </a:prstGeom>
        </p:spPr>
      </p:pic>
      <p:pic>
        <p:nvPicPr>
          <p:cNvPr id="26" name="Graphic 25" descr="Add">
            <a:extLst>
              <a:ext uri="{FF2B5EF4-FFF2-40B4-BE49-F238E27FC236}">
                <a16:creationId xmlns:a16="http://schemas.microsoft.com/office/drawing/2014/main" id="{34BE736F-EE9F-48D6-9E8E-BE44EE39593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60264" y="5061324"/>
            <a:ext cx="457200" cy="457200"/>
          </a:xfrm>
          <a:prstGeom prst="rect">
            <a:avLst/>
          </a:prstGeom>
        </p:spPr>
      </p:pic>
      <p:pic>
        <p:nvPicPr>
          <p:cNvPr id="27" name="Graphic 26" descr="Add">
            <a:extLst>
              <a:ext uri="{FF2B5EF4-FFF2-40B4-BE49-F238E27FC236}">
                <a16:creationId xmlns:a16="http://schemas.microsoft.com/office/drawing/2014/main" id="{F3503E1A-D729-4806-9860-198FAE54CC17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37974" y="508409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42346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45EC8A8-F7CF-4611-9850-296D44A2BC65}"/>
              </a:ext>
            </a:extLst>
          </p:cNvPr>
          <p:cNvSpPr txBox="1">
            <a:spLocks/>
          </p:cNvSpPr>
          <p:nvPr/>
        </p:nvSpPr>
        <p:spPr>
          <a:xfrm>
            <a:off x="1676401" y="1016622"/>
            <a:ext cx="21024849" cy="1017335"/>
          </a:xfrm>
          <a:prstGeom prst="rect">
            <a:avLst/>
          </a:prstGeom>
        </p:spPr>
        <p:txBody>
          <a:bodyPr/>
          <a:lstStyle>
            <a:lvl1pPr algn="l" defTabSz="18272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61" b="1" i="0" kern="120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algn="ctr"/>
            <a:r>
              <a:rPr lang="en-US" dirty="0"/>
              <a:t>I like R way too much…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BE00C77-E520-4E61-88C4-4F296F030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0513" y="8847330"/>
            <a:ext cx="3159434" cy="3657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8EA822A-C8F8-4722-8D29-D6265AA6E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369" y="6309301"/>
            <a:ext cx="3159434" cy="36576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15B5BC9-6BDA-4A3B-BACC-FC29FDD2B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180" y="1196519"/>
            <a:ext cx="3159434" cy="36576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6AD78E1-35FF-4C6F-9912-1D87997218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3614" y="1196519"/>
            <a:ext cx="3159434" cy="3657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D888988-3C75-4FFD-95AE-CE18ACEFA32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228" y="2420545"/>
            <a:ext cx="6512310" cy="3657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7050B6-ED52-4AD4-AC19-8510BBE53B5C}"/>
              </a:ext>
            </a:extLst>
          </p:cNvPr>
          <p:cNvSpPr txBox="1"/>
          <p:nvPr/>
        </p:nvSpPr>
        <p:spPr>
          <a:xfrm>
            <a:off x="12827193" y="3713259"/>
            <a:ext cx="7167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800AC"/>
                </a:solidFill>
              </a:rPr>
              <a:t>   +          =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8266A5A-0413-42EF-86F7-44DB7836F2F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t="22825" r="28817" b="17533"/>
          <a:stretch/>
        </p:blipFill>
        <p:spPr>
          <a:xfrm rot="5400000">
            <a:off x="10619100" y="8975842"/>
            <a:ext cx="4149971" cy="3657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5446AD-CB25-4A89-8E11-1E1A9ED0982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0430"/>
          <a:stretch/>
        </p:blipFill>
        <p:spPr>
          <a:xfrm rot="5400000">
            <a:off x="18352835" y="8097893"/>
            <a:ext cx="3995834" cy="5486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A5C5CA9-05DE-43F5-9194-5864A549C01D}"/>
              </a:ext>
            </a:extLst>
          </p:cNvPr>
          <p:cNvSpPr txBox="1"/>
          <p:nvPr/>
        </p:nvSpPr>
        <p:spPr>
          <a:xfrm>
            <a:off x="17143170" y="7529969"/>
            <a:ext cx="6415164" cy="11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soap I use to wash my hands after using Python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8F94C8-3147-48C2-82C9-DD7CECAC03F6}"/>
              </a:ext>
            </a:extLst>
          </p:cNvPr>
          <p:cNvSpPr txBox="1"/>
          <p:nvPr/>
        </p:nvSpPr>
        <p:spPr>
          <a:xfrm>
            <a:off x="10163044" y="8083645"/>
            <a:ext cx="5062081" cy="64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They were out of </a:t>
            </a:r>
            <a:r>
              <a:rPr lang="en-US" b="1" dirty="0" err="1">
                <a:solidFill>
                  <a:srgbClr val="FF0000"/>
                </a:solidFill>
              </a:rPr>
              <a:t>Gs</a:t>
            </a:r>
            <a:r>
              <a:rPr lang="en-US" b="1" dirty="0">
                <a:solidFill>
                  <a:srgbClr val="FF0000"/>
                </a:solidFill>
              </a:rPr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36D6B1-56CA-499E-BA1D-30E372AA27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59" y="3025319"/>
            <a:ext cx="4572000" cy="4572000"/>
          </a:xfrm>
          <a:prstGeom prst="rect">
            <a:avLst/>
          </a:prstGeom>
        </p:spPr>
      </p:pic>
      <p:pic>
        <p:nvPicPr>
          <p:cNvPr id="57" name="Graphic 56" descr="Arrow: Rotate right">
            <a:extLst>
              <a:ext uri="{FF2B5EF4-FFF2-40B4-BE49-F238E27FC236}">
                <a16:creationId xmlns:a16="http://schemas.microsoft.com/office/drawing/2014/main" id="{E940B0DD-F084-4B39-9488-DE650B64DF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96391" y="2220187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3D6B65-18E5-AC44-B8A5-377B605077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07259" y="3103490"/>
            <a:ext cx="1676400" cy="223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BD3677-DA6D-5747-901A-6B108F8C0E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29293" y="3797856"/>
            <a:ext cx="3165231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8C6C9A-5CEE-5F42-8EF0-D492ED0C8F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45239" y="6411452"/>
            <a:ext cx="3006969" cy="3474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F5204-139F-904D-8759-126611B089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21112" y="3306690"/>
            <a:ext cx="158261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66861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7B390F-C7CB-A245-9074-C061D94D705B}"/>
              </a:ext>
            </a:extLst>
          </p:cNvPr>
          <p:cNvSpPr txBox="1"/>
          <p:nvPr/>
        </p:nvSpPr>
        <p:spPr>
          <a:xfrm>
            <a:off x="1035552" y="2478505"/>
            <a:ext cx="22306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roundhouse::kick(</a:t>
            </a:r>
            <a:r>
              <a:rPr lang="en-US" sz="4800" dirty="0">
                <a:solidFill>
                  <a:srgbClr val="00B050"/>
                </a:solidFill>
              </a:rPr>
              <a:t>"Chuck Norris can’t test for equality because he has no equal."</a:t>
            </a:r>
            <a:r>
              <a:rPr lang="en-US" sz="4800" dirty="0"/>
              <a:t>,</a:t>
            </a:r>
            <a:r>
              <a:rPr lang="en-US" sz="4800" dirty="0">
                <a:solidFill>
                  <a:srgbClr val="00B050"/>
                </a:solidFill>
              </a:rPr>
              <a:t> </a:t>
            </a:r>
          </a:p>
          <a:p>
            <a:r>
              <a:rPr lang="en-US" sz="4800" dirty="0"/>
              <a:t>                             type = 2, width = 40, size = 25, fps = 5)</a:t>
            </a:r>
          </a:p>
        </p:txBody>
      </p:sp>
    </p:spTree>
    <p:extLst>
      <p:ext uri="{BB962C8B-B14F-4D97-AF65-F5344CB8AC3E}">
        <p14:creationId xmlns:p14="http://schemas.microsoft.com/office/powerpoint/2010/main" val="512107575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may contain: indoor">
            <a:extLst>
              <a:ext uri="{FF2B5EF4-FFF2-40B4-BE49-F238E27FC236}">
                <a16:creationId xmlns:a16="http://schemas.microsoft.com/office/drawing/2014/main" id="{C202C17F-142E-4919-9C0A-2C85E8DB8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31" y="5178881"/>
            <a:ext cx="57531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12DA78-EB84-423F-B748-9D2456C6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28" y="9134472"/>
            <a:ext cx="2743200" cy="365760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8A90442-F253-42E2-98AA-8DE3B75124FF}"/>
              </a:ext>
            </a:extLst>
          </p:cNvPr>
          <p:cNvSpPr txBox="1">
            <a:spLocks/>
          </p:cNvSpPr>
          <p:nvPr/>
        </p:nvSpPr>
        <p:spPr>
          <a:xfrm>
            <a:off x="12451677" y="9143995"/>
            <a:ext cx="3968279" cy="4375652"/>
          </a:xfrm>
          <a:prstGeom prst="rect">
            <a:avLst/>
          </a:prstGeom>
        </p:spPr>
        <p:txBody>
          <a:bodyPr>
            <a:normAutofit/>
          </a:bodyPr>
          <a:lstStyle>
            <a:lvl1pPr marL="456814" indent="-456814" algn="l" defTabSz="1827244" rtl="0" eaLnBrk="1" latinLnBrk="0" hangingPunct="1">
              <a:lnSpc>
                <a:spcPct val="90000"/>
              </a:lnSpc>
              <a:spcBef>
                <a:spcPts val="1998"/>
              </a:spcBef>
              <a:buClr>
                <a:srgbClr val="6A00AC"/>
              </a:buClr>
              <a:buFont typeface="Wingdings" charset="2"/>
              <a:buChar char="§"/>
              <a:defRPr lang="en-US" sz="5328" b="0" i="0" kern="1200" dirty="0" smtClean="0">
                <a:solidFill>
                  <a:srgbClr val="56565B"/>
                </a:solidFill>
                <a:effectLst/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1pPr>
            <a:lvl2pPr marL="1370433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Clr>
                <a:srgbClr val="6A00AC"/>
              </a:buClr>
              <a:buFont typeface="Wingdings" charset="2"/>
              <a:buChar char="§"/>
              <a:defRPr lang="en-US" sz="3996" b="0" i="0" kern="1200" dirty="0" smtClean="0">
                <a:solidFill>
                  <a:srgbClr val="56565B"/>
                </a:solidFill>
                <a:effectLst/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2pPr>
            <a:lvl3pPr marL="2284056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Clr>
                <a:srgbClr val="6A00AC"/>
              </a:buClr>
              <a:buFont typeface="Wingdings" charset="2"/>
              <a:buChar char="§"/>
              <a:defRPr lang="en-US" sz="3197" b="0" i="0" kern="1200" dirty="0" smtClean="0">
                <a:solidFill>
                  <a:srgbClr val="56565B"/>
                </a:solidFill>
                <a:effectLst/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3pPr>
            <a:lvl4pPr marL="3197677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Clr>
                <a:srgbClr val="6A00AC"/>
              </a:buClr>
              <a:buFont typeface="Wingdings" charset="2"/>
              <a:buChar char="§"/>
              <a:defRPr lang="en-US" sz="2131" b="0" i="0" kern="1200" dirty="0" smtClean="0">
                <a:solidFill>
                  <a:srgbClr val="56565B"/>
                </a:solidFill>
                <a:effectLst/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4pPr>
            <a:lvl5pPr marL="4111298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Clr>
                <a:srgbClr val="6A00AC"/>
              </a:buClr>
              <a:buFont typeface="Wingdings" charset="2"/>
              <a:buChar char="§"/>
              <a:defRPr lang="en-US" sz="1865" b="0" i="0" kern="1200" dirty="0">
                <a:solidFill>
                  <a:srgbClr val="56565B"/>
                </a:solidFill>
                <a:effectLst/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5pPr>
            <a:lvl6pPr marL="5024921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38539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2163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65786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3600" b="1" u="sng" dirty="0">
                <a:latin typeface="Helvetica" pitchFamily="34" charset="0"/>
              </a:rPr>
              <a:t>Strengths Finder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Helvetica" pitchFamily="34" charset="0"/>
              </a:rPr>
              <a:t>Coming soon!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45EC8A8-F7CF-4611-9850-296D44A2BC65}"/>
              </a:ext>
            </a:extLst>
          </p:cNvPr>
          <p:cNvSpPr txBox="1">
            <a:spLocks/>
          </p:cNvSpPr>
          <p:nvPr/>
        </p:nvSpPr>
        <p:spPr>
          <a:xfrm>
            <a:off x="1676401" y="1016622"/>
            <a:ext cx="21024849" cy="1017335"/>
          </a:xfrm>
          <a:prstGeom prst="rect">
            <a:avLst/>
          </a:prstGeom>
        </p:spPr>
        <p:txBody>
          <a:bodyPr/>
          <a:lstStyle>
            <a:lvl1pPr algn="l" defTabSz="18272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61" b="1" i="0" kern="120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algn="ctr"/>
            <a:r>
              <a:rPr lang="en-US" dirty="0"/>
              <a:t>Other things I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E027B-B3AE-4B14-A01E-BA5F0E4A5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92" y="1639923"/>
            <a:ext cx="5753100" cy="4314825"/>
          </a:xfrm>
          <a:prstGeom prst="rect">
            <a:avLst/>
          </a:prstGeom>
        </p:spPr>
      </p:pic>
      <p:pic>
        <p:nvPicPr>
          <p:cNvPr id="2050" name="Picture 2" descr="Image may contain: one or more people">
            <a:extLst>
              <a:ext uri="{FF2B5EF4-FFF2-40B4-BE49-F238E27FC236}">
                <a16:creationId xmlns:a16="http://schemas.microsoft.com/office/drawing/2014/main" id="{39B61BE4-5F45-4D72-A9B8-0C3829A2D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39" y="2702171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may contain: one or more people">
            <a:extLst>
              <a:ext uri="{FF2B5EF4-FFF2-40B4-BE49-F238E27FC236}">
                <a16:creationId xmlns:a16="http://schemas.microsoft.com/office/drawing/2014/main" id="{15DDB1A4-9359-48AA-AE86-D04D2392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3" y="4116633"/>
            <a:ext cx="57531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may contain: one or more people">
            <a:extLst>
              <a:ext uri="{FF2B5EF4-FFF2-40B4-BE49-F238E27FC236}">
                <a16:creationId xmlns:a16="http://schemas.microsoft.com/office/drawing/2014/main" id="{C8E38776-35D6-4F5B-845E-25D36245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009" y="7502771"/>
            <a:ext cx="57531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251214-CB14-4D2D-8A7A-1366EE16DE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672" b="12990"/>
          <a:stretch/>
        </p:blipFill>
        <p:spPr>
          <a:xfrm>
            <a:off x="18120524" y="6335974"/>
            <a:ext cx="5486400" cy="6571140"/>
          </a:xfrm>
          <a:prstGeom prst="rect">
            <a:avLst/>
          </a:prstGeom>
        </p:spPr>
      </p:pic>
      <p:pic>
        <p:nvPicPr>
          <p:cNvPr id="2062" name="Picture 14" descr="Image may contain: one or more people and outdoor">
            <a:extLst>
              <a:ext uri="{FF2B5EF4-FFF2-40B4-BE49-F238E27FC236}">
                <a16:creationId xmlns:a16="http://schemas.microsoft.com/office/drawing/2014/main" id="{30A64DA0-9AA9-42D4-8EF5-F0190115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4" t="29250" r="26369"/>
          <a:stretch/>
        </p:blipFill>
        <p:spPr bwMode="auto">
          <a:xfrm>
            <a:off x="5792763" y="5552206"/>
            <a:ext cx="277442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D2EDFD-D0AB-40D0-939F-EA389E30A22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829" b="14762"/>
          <a:stretch/>
        </p:blipFill>
        <p:spPr>
          <a:xfrm>
            <a:off x="18120524" y="812090"/>
            <a:ext cx="5486400" cy="51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10583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45EC8A8-F7CF-4611-9850-296D44A2BC65}"/>
              </a:ext>
            </a:extLst>
          </p:cNvPr>
          <p:cNvSpPr txBox="1">
            <a:spLocks/>
          </p:cNvSpPr>
          <p:nvPr/>
        </p:nvSpPr>
        <p:spPr>
          <a:xfrm>
            <a:off x="1676401" y="1016622"/>
            <a:ext cx="21024849" cy="1017335"/>
          </a:xfrm>
          <a:prstGeom prst="rect">
            <a:avLst/>
          </a:prstGeom>
        </p:spPr>
        <p:txBody>
          <a:bodyPr/>
          <a:lstStyle>
            <a:lvl1pPr algn="l" defTabSz="18272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61" b="1" i="0" kern="120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algn="ctr"/>
            <a:r>
              <a:rPr lang="en-US" dirty="0"/>
              <a:t>And some things I dislike…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F7F75-CCEE-4EE4-B027-98DE60BFCBA7}"/>
              </a:ext>
            </a:extLst>
          </p:cNvPr>
          <p:cNvSpPr txBox="1"/>
          <p:nvPr/>
        </p:nvSpPr>
        <p:spPr>
          <a:xfrm>
            <a:off x="1248682" y="9918727"/>
            <a:ext cx="21880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Also SAS, cauliflower, </a:t>
            </a:r>
            <a:r>
              <a:rPr lang="en-US" sz="6600" dirty="0"/>
              <a:t>🕷🕷🕷</a:t>
            </a:r>
            <a:r>
              <a:rPr lang="en-US" sz="4800" dirty="0"/>
              <a:t> and people who don’t use the Oxford comma!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C2F1D-AADE-4ED6-9B8F-E94BA0188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25" y="3233142"/>
            <a:ext cx="9144000" cy="54864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EDDE129-1B49-454A-8D6D-7A91EB3F22F4}"/>
              </a:ext>
            </a:extLst>
          </p:cNvPr>
          <p:cNvSpPr/>
          <p:nvPr/>
        </p:nvSpPr>
        <p:spPr>
          <a:xfrm>
            <a:off x="4547936" y="5434921"/>
            <a:ext cx="2430379" cy="1082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A7EE5FF-021F-494F-B071-E7ADEB9CEFA5}"/>
              </a:ext>
            </a:extLst>
          </p:cNvPr>
          <p:cNvSpPr/>
          <p:nvPr/>
        </p:nvSpPr>
        <p:spPr>
          <a:xfrm rot="10800000">
            <a:off x="17399335" y="5434921"/>
            <a:ext cx="2430379" cy="1082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C6F44-D996-5749-8CDD-9170BED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41" y="11464424"/>
            <a:ext cx="19050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85839-3824-6445-BAF2-1DB99216A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936" y="11026723"/>
            <a:ext cx="2739771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73156-695A-DE4B-8DEA-B1BF27DE0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55" y="667742"/>
            <a:ext cx="561315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06373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General Content">
  <a:themeElements>
    <a:clrScheme name="Custom 1">
      <a:dk1>
        <a:srgbClr val="424242"/>
      </a:dk1>
      <a:lt1>
        <a:srgbClr val="FEFFFF"/>
      </a:lt1>
      <a:dk2>
        <a:srgbClr val="FEFFFF"/>
      </a:dk2>
      <a:lt2>
        <a:srgbClr val="EAEAEA"/>
      </a:lt2>
      <a:accent1>
        <a:srgbClr val="A913BB"/>
      </a:accent1>
      <a:accent2>
        <a:srgbClr val="00BDB3"/>
      </a:accent2>
      <a:accent3>
        <a:srgbClr val="F433AB"/>
      </a:accent3>
      <a:accent4>
        <a:srgbClr val="0268D1"/>
      </a:accent4>
      <a:accent5>
        <a:srgbClr val="FFD745"/>
      </a:accent5>
      <a:accent6>
        <a:srgbClr val="A9A9A9"/>
      </a:accent6>
      <a:hlink>
        <a:srgbClr val="0768D1"/>
      </a:hlink>
      <a:folHlink>
        <a:srgbClr val="A9A9A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4.51°_Corporate PPT Template_Master_26x15 - FINAL 4-5-18.potx" id="{A05E48F0-80B0-418A-A012-0A9D180AA9F7}" vid="{36E759A4-BEF5-4523-AE12-B96610311922}"/>
    </a:ext>
  </a:extLst>
</a:theme>
</file>

<file path=ppt/theme/theme2.xml><?xml version="1.0" encoding="utf-8"?>
<a:theme xmlns:a="http://schemas.openxmlformats.org/drawingml/2006/main" name="Hero">
  <a:themeElements>
    <a:clrScheme name="Custom 1">
      <a:dk1>
        <a:srgbClr val="424242"/>
      </a:dk1>
      <a:lt1>
        <a:srgbClr val="FEFFFF"/>
      </a:lt1>
      <a:dk2>
        <a:srgbClr val="017586"/>
      </a:dk2>
      <a:lt2>
        <a:srgbClr val="EAEAEA"/>
      </a:lt2>
      <a:accent1>
        <a:srgbClr val="FBB304"/>
      </a:accent1>
      <a:accent2>
        <a:srgbClr val="0D009F"/>
      </a:accent2>
      <a:accent3>
        <a:srgbClr val="F8F8F8"/>
      </a:accent3>
      <a:accent4>
        <a:srgbClr val="F433AB"/>
      </a:accent4>
      <a:accent5>
        <a:srgbClr val="5E5E5E"/>
      </a:accent5>
      <a:accent6>
        <a:srgbClr val="01BCB2"/>
      </a:accent6>
      <a:hlink>
        <a:srgbClr val="0768D1"/>
      </a:hlink>
      <a:folHlink>
        <a:srgbClr val="A9A9A9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4.51°_Corporate PPT Template_Master_26x15 - FINAL 4-5-18.potx" id="{A05E48F0-80B0-418A-A012-0A9D180AA9F7}" vid="{2167297F-AF0D-48AC-A5F3-79B8667DEB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MASTER_8451_TEMPLATE</Template>
  <TotalTime>1365</TotalTime>
  <Words>105</Words>
  <Application>Microsoft Macintosh PowerPoint</Application>
  <PresentationFormat>Custom</PresentationFormat>
  <Paragraphs>15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Arial (null)</vt:lpstr>
      <vt:lpstr>Calibri Light</vt:lpstr>
      <vt:lpstr>Franklin Gothic Medium</vt:lpstr>
      <vt:lpstr>Franklin Gothic Medium Regular</vt:lpstr>
      <vt:lpstr>Helvetica</vt:lpstr>
      <vt:lpstr>Wingdings</vt:lpstr>
      <vt:lpstr>General Content</vt:lpstr>
      <vt:lpstr>Hero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Elizabeth Coleman</dc:creator>
  <cp:keywords/>
  <dc:description/>
  <cp:lastModifiedBy>Microsoft Office User</cp:lastModifiedBy>
  <cp:revision>31</cp:revision>
  <cp:lastPrinted>2017-09-19T21:34:44Z</cp:lastPrinted>
  <dcterms:created xsi:type="dcterms:W3CDTF">2018-05-16T14:03:01Z</dcterms:created>
  <dcterms:modified xsi:type="dcterms:W3CDTF">2018-08-31T02:50:26Z</dcterms:modified>
  <cp:category/>
</cp:coreProperties>
</file>